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2"/>
  </p:notesMasterIdLst>
  <p:sldIdLst>
    <p:sldId id="350" r:id="rId4"/>
    <p:sldId id="347" r:id="rId5"/>
    <p:sldId id="349" r:id="rId6"/>
    <p:sldId id="352" r:id="rId7"/>
    <p:sldId id="353" r:id="rId8"/>
    <p:sldId id="354" r:id="rId9"/>
    <p:sldId id="355" r:id="rId10"/>
    <p:sldId id="351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__1.docx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阶段训练</a:t>
            </a:r>
            <a:r>
              <a:rPr lang="en-US" altLang="zh-CN" sz="4232" b="1">
                <a:solidFill>
                  <a:srgbClr val="D60093"/>
                </a:solidFill>
              </a:rPr>
              <a:t>(</a:t>
            </a:r>
            <a:r>
              <a:rPr lang="zh-CN" altLang="en-US" sz="4232" b="1">
                <a:solidFill>
                  <a:srgbClr val="D60093"/>
                </a:solidFill>
              </a:rPr>
              <a:t>一</a:t>
            </a:r>
            <a:r>
              <a:rPr lang="en-US" altLang="zh-CN" sz="4232" b="1">
                <a:solidFill>
                  <a:srgbClr val="D60093"/>
                </a:solidFill>
              </a:rPr>
              <a:t>)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56109"/>
            <a:ext cx="794640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一、把下列物品按指定标准分类。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2QXR10.eps" descr="id:214748774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8085" y="839373"/>
            <a:ext cx="8837658" cy="570391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438400" y="5694095"/>
            <a:ext cx="2775857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①③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⑥</a:t>
            </a:r>
            <a:r>
              <a:rPr lang="zh-CN" altLang="en-US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⑦</a:t>
            </a:r>
            <a:r>
              <a:rPr lang="en-US" altLang="zh-CN" sz="2800" kern="0">
                <a:solidFill>
                  <a:srgbClr val="FF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⑪⑫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232071" y="5694095"/>
            <a:ext cx="2775857" cy="567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②④⑤⑧⑨⑩</a:t>
            </a:r>
            <a:endParaRPr lang="zh-CN" altLang="en-US" sz="28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02888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二、在经典诵读活动中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班学生选择诵读的古文情况如下图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2QXR11.eps" descr="id:214748774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8855" y="1577083"/>
            <a:ext cx="5711371" cy="377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05064" y="620654"/>
            <a:ext cx="428835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根据上图填写表格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458373113"/>
              </p:ext>
            </p:extLst>
          </p:nvPr>
        </p:nvGraphicFramePr>
        <p:xfrm>
          <a:off x="692151" y="1303918"/>
          <a:ext cx="10807698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1801283"/>
                <a:gridCol w="1801283"/>
                <a:gridCol w="1801283"/>
                <a:gridCol w="1801283"/>
                <a:gridCol w="1801283"/>
                <a:gridCol w="1801283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古文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《千家诗》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《百家姓》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《弟子规》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《三字经》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《千字文》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692150" y="2382314"/>
            <a:ext cx="1170705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   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的人数最多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的人数最少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127653" y="1741048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 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893417" y="175027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894110" y="173643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659874" y="174566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0363049" y="174566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036527" y="2386928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《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弟子规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》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301394" y="2428644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《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千字文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》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63475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39076"/>
            <a:ext cx="727474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三、下面是某城市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月份的天气情况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2QXR12.eps" descr="id:214748776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7896" y="822340"/>
            <a:ext cx="9572054" cy="332676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4149105"/>
            <a:ext cx="439094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根据上图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完成下表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5" name="XM2QXR13.eps" descr="id:214748777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91005" y="4669083"/>
            <a:ext cx="6515921" cy="1688174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4220736" y="561815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614820" y="561815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008904" y="561815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308710" y="561815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72369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93841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回答问题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4752965"/>
              </p:ext>
            </p:extLst>
          </p:nvPr>
        </p:nvGraphicFramePr>
        <p:xfrm>
          <a:off x="692150" y="1492566"/>
          <a:ext cx="8633338" cy="749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文档" r:id="rId4" imgW="4558714" imgH="396013" progId="Word.Document.12">
                  <p:embed/>
                </p:oleObj>
              </mc:Choice>
              <mc:Fallback>
                <p:oleObj name="文档" r:id="rId4" imgW="4558714" imgH="3960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2150" y="1492566"/>
                        <a:ext cx="8633338" cy="749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312709"/>
              </p:ext>
            </p:extLst>
          </p:nvPr>
        </p:nvGraphicFramePr>
        <p:xfrm>
          <a:off x="692150" y="2925804"/>
          <a:ext cx="9496672" cy="824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文档" r:id="rId7" imgW="4558714" imgH="396013" progId="Word.Document.12">
                  <p:embed/>
                </p:oleObj>
              </mc:Choice>
              <mc:Fallback>
                <p:oleObj name="文档" r:id="rId7" imgW="4558714" imgH="3960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92150" y="2925804"/>
                        <a:ext cx="9496672" cy="8249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692150" y="2242540"/>
            <a:ext cx="215796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10-4=6(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2150" y="3750775"/>
            <a:ext cx="215796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13-4=9(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34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692150" y="275986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分一分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6" name="XM2QXR18.eps" descr="id:214748780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2259" y="1038407"/>
            <a:ext cx="6755224" cy="3424736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692150" y="4717798"/>
            <a:ext cx="10807700" cy="6996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先按汉字分类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再想一想还可以继续分吗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应该怎样分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2150" y="5417457"/>
            <a:ext cx="595035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203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726</TotalTime>
  <Words>150</Words>
  <Application>Microsoft Office PowerPoint</Application>
  <PresentationFormat>宽屏</PresentationFormat>
  <Paragraphs>41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5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2025-08-23T07:37:20Z</dcterms:modified>
</cp:coreProperties>
</file>